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797D"/>
    <a:srgbClr val="D2A0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42F8-5C75-E023-D0EC-F5D74FBC1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48B02-1073-DD72-32AC-C923A9130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4B9A-8CEE-8000-D577-A999DCB18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E885F-2D73-579C-2C85-0A598702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11145-6F42-83BC-183B-BA992AF3E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528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6A6E-3405-EDBB-361C-3467CF8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772E1-63EA-6F9F-1C82-43A4424D0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B1661-ECEB-A2DC-B355-7F33041B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04F39-700C-94FC-7649-93FDEC52E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058E7-1121-1B9B-FDEC-AB2EF208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286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A9377A-7108-A568-F44E-278B1001E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24827A-09B2-6FAF-2129-7F7FF0FB5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8476C-A34E-A634-B6EC-5832BB87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1D7F3-9B79-CF0E-2E24-F1926366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52428-1D4D-0C88-C502-390F02A0D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299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4DD30-3C88-2690-E145-DF3C05E16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3FBFC-AEA6-9EA7-499D-A75322480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96D96-A5E4-7516-33D5-A2E2DA022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9D3DC-12FE-2220-442C-966277E6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D4C30-E5E5-5A95-4A23-0A08899F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215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D2C0-A54E-7DC1-0917-7DFAD2E64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17808-EDBF-18DD-1395-472B2E26A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35BB1-415F-D548-123A-BA3164A31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49BBA-E162-7CEE-C138-759FEEFA1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A41A3-9721-8560-4030-B9C7BC415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168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4894F-38B8-C4DD-B117-40E2701E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9CAE7-5A6A-367D-ECD4-756D3DD05A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26AE88-2618-B753-4A8F-B5A462114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61204-0F8E-0C7B-7598-22FAA4596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7480B-E5BC-81BB-125A-35CB92D3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CBFC7-C790-F229-9590-6DC45C60B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458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E4B19-DF6F-456D-6277-40400595E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00C63-8D40-51ED-7CA0-4FBDB37A2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527207-3444-9EC1-8C4A-5A2040A41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A3FD51-71E6-A121-496F-6B69BA2ED4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24D184-2D28-98A2-4D70-8325DF9E1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FBF67-F282-A679-8812-E5802C479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A066EB-3377-8C43-634C-01A2F9776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D82785-4D35-3A89-27F2-A1391D2D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128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857D0-1F4C-5DA1-4C31-BF699C56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D0C1DB-FD8D-BBCB-4542-F4649993D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3C4FD7-593E-4458-6389-40D8670D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665A5-802A-BF68-DFD4-D94DEBFA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941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3F80D2-CA05-115C-E481-9346250AE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5C6597-CF21-17A0-0801-A24AE8DD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E3D6B-36BF-BE38-AC13-DF62CEF6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829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FC600-9C38-111F-E97E-B6846DBAD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B7CD3-BDB1-131D-1D0E-22C72F976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B6D0B-ACA5-10AF-2C75-21299B49E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39A85-F4F8-0793-D28F-50D8F92D9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CBE33-11FA-FD30-957F-FE13C4A0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B0672-A475-6382-F6A4-3E96EBA46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28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6C19-02BB-E217-C6E9-848430EFF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1CFEC7-85ED-4DC5-9CD5-A13A6CBC2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78ADD-87EB-910B-8400-0DF947EB6B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C77B8-477D-03FD-2FAC-22B81D3C1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992A-CABB-4FA5-20CB-4CD0BAD3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60DB9-9AC1-3466-5E01-5EEC926E3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599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436682-72EB-1047-CC9C-DB93015E4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1423A-C1DE-AB3E-5F6A-F106264DA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76C4F-C789-3121-7176-8DC739B7C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1C494-FFA5-44C7-A924-38899DF9A349}" type="datetimeFigureOut">
              <a:rPr lang="en-IN" smtClean="0"/>
              <a:t>13-04-2023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1A2D6-94F0-2FBA-D168-8157A465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62C50-0B91-7C14-7A5D-1AF94D596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88520-9F08-44AE-AF53-794942171A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12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5651C8-B349-370E-963B-C5D8C129B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78" r="17959" b="19184"/>
          <a:stretch/>
        </p:blipFill>
        <p:spPr>
          <a:xfrm>
            <a:off x="0" y="-9335"/>
            <a:ext cx="12064395" cy="661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5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DB6A74-2995-19E1-C53B-952361BC0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099" r="-1" b="31773"/>
          <a:stretch/>
        </p:blipFill>
        <p:spPr>
          <a:xfrm>
            <a:off x="0" y="-9736"/>
            <a:ext cx="12192000" cy="64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9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AE88FA-72D8-F09E-3647-87F0ADB13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92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EB7518-61DF-9C52-F1E4-87D0F62029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4" b="33061"/>
          <a:stretch/>
        </p:blipFill>
        <p:spPr>
          <a:xfrm>
            <a:off x="0" y="18655"/>
            <a:ext cx="12192000" cy="587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218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0A2B57-A5E8-ECC0-263F-4A1508058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78" r="15280" b="17142"/>
          <a:stretch/>
        </p:blipFill>
        <p:spPr>
          <a:xfrm>
            <a:off x="121297" y="149291"/>
            <a:ext cx="11965623" cy="613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79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A19E76-D6E7-7D1D-9A7F-B7E4A77D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1" r="17041" b="17959"/>
          <a:stretch/>
        </p:blipFill>
        <p:spPr>
          <a:xfrm>
            <a:off x="0" y="167948"/>
            <a:ext cx="11815032" cy="615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10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31DD7-62A9-9497-6958-378ADEB113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1" r="18648" b="17414"/>
          <a:stretch/>
        </p:blipFill>
        <p:spPr>
          <a:xfrm>
            <a:off x="0" y="111967"/>
            <a:ext cx="12114789" cy="64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5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490E3C7-61BE-4BE8-5E24-1432219DB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0" r="7398" b="30476"/>
          <a:stretch/>
        </p:blipFill>
        <p:spPr>
          <a:xfrm>
            <a:off x="0" y="18663"/>
            <a:ext cx="12062008" cy="566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950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3A5F79-3019-6F30-38A9-3D97093EC9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0" r="12219" b="28163"/>
          <a:stretch/>
        </p:blipFill>
        <p:spPr>
          <a:xfrm>
            <a:off x="0" y="354562"/>
            <a:ext cx="12143736" cy="607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88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294E73-2A4D-E898-DD0F-75AA371C92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34" r="17500" b="15647"/>
          <a:stretch/>
        </p:blipFill>
        <p:spPr>
          <a:xfrm>
            <a:off x="55985" y="146998"/>
            <a:ext cx="11943184" cy="645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3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E941C5-940E-254B-26A5-54DCBA835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23935"/>
            <a:ext cx="12077700" cy="568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F3F250-8ACA-1387-2467-D5686C95D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0" r="14975" b="30748"/>
          <a:stretch/>
        </p:blipFill>
        <p:spPr>
          <a:xfrm>
            <a:off x="0" y="37324"/>
            <a:ext cx="12192000" cy="3433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8350AC-12E5-EB98-72FF-09F62CED5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35" r="17347" b="13469"/>
          <a:stretch/>
        </p:blipFill>
        <p:spPr>
          <a:xfrm>
            <a:off x="38118" y="3284367"/>
            <a:ext cx="12173339" cy="336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58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779C50C2E4854291B7A94C30DEF7BF" ma:contentTypeVersion="4" ma:contentTypeDescription="Create a new document." ma:contentTypeScope="" ma:versionID="40507de9166174e77271528d11691504">
  <xsd:schema xmlns:xsd="http://www.w3.org/2001/XMLSchema" xmlns:xs="http://www.w3.org/2001/XMLSchema" xmlns:p="http://schemas.microsoft.com/office/2006/metadata/properties" xmlns:ns2="7a86da0c-1911-4a0f-af60-b8ba93fb4900" targetNamespace="http://schemas.microsoft.com/office/2006/metadata/properties" ma:root="true" ma:fieldsID="30c9105f0fe14ea741b6eabf5a39a9b8" ns2:_="">
    <xsd:import namespace="7a86da0c-1911-4a0f-af60-b8ba93fb49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86da0c-1911-4a0f-af60-b8ba93fb49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2D944F7-31EF-4C4A-AFC6-0C633A36B046}"/>
</file>

<file path=customXml/itemProps2.xml><?xml version="1.0" encoding="utf-8"?>
<ds:datastoreItem xmlns:ds="http://schemas.openxmlformats.org/officeDocument/2006/customXml" ds:itemID="{469539CC-1793-4946-A3FB-B062CB3AC3D5}"/>
</file>

<file path=customXml/itemProps3.xml><?xml version="1.0" encoding="utf-8"?>
<ds:datastoreItem xmlns:ds="http://schemas.openxmlformats.org/officeDocument/2006/customXml" ds:itemID="{BD365F1A-0728-4F81-8407-C7CD79A63D45}"/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Ajay Sharma</dc:creator>
  <cp:lastModifiedBy>Ajay Sharma</cp:lastModifiedBy>
  <cp:revision>6</cp:revision>
  <dcterms:created xsi:type="dcterms:W3CDTF">2023-04-12T03:53:32Z</dcterms:created>
  <dcterms:modified xsi:type="dcterms:W3CDTF">2023-04-13T05:13:00Z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0x01010062779C50C2E4854291B7A94C30DEF7BF</vt:lpwstr>
  </property>
</Properties>
</file>

<file path=docProps/thumbnail.jpeg>
</file>